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80A17-9068-4CF2-BC78-DF498F9E6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SES et la coupe du monde de football 2018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4EBB99-92BC-479F-AD53-01B3E4B9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60" y="4072155"/>
            <a:ext cx="2285301" cy="22853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F56E58-4530-4067-B18F-9182CA80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0" y="3842158"/>
            <a:ext cx="2554341" cy="1701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AC7F2D-3900-4438-9963-27DD5F8E8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457" y="3187817"/>
            <a:ext cx="2996623" cy="19965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4EB55D8-8EF1-40C7-A267-347226B8F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960" y="184556"/>
            <a:ext cx="2276973" cy="13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E0F4D-C64E-449C-8666-4A6706B38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B) La photo finale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016779-3AF6-4F19-924F-95C92F1E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44" y="2365696"/>
            <a:ext cx="5140630" cy="40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98A9B-A7BC-4111-9669-32DECA5D1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I) Sciences Economiques et CDM 2018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AABA205A-6068-4624-940D-3FD1716BF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sciences économiques s’intéressent à la production, à la consommation et aux échanges de biens et services.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2BA35B-16ED-4E18-BBE6-CAA37071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3340529"/>
            <a:ext cx="4462668" cy="22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6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62417-CFEA-4FAD-B61A-D42B7B95B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A) L’impact pour la France championne du monde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B285D3-08DE-4F59-B7F2-9DB48E9BC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-Achats de TV</a:t>
            </a:r>
          </a:p>
          <a:p>
            <a:r>
              <a:rPr lang="fr-FR" dirty="0"/>
              <a:t>-Consommation dans les bars</a:t>
            </a:r>
          </a:p>
          <a:p>
            <a:r>
              <a:rPr lang="fr-FR" dirty="0"/>
              <a:t>-Achats d’écharpes, drapeaux, maquillages, maillots…</a:t>
            </a:r>
          </a:p>
          <a:p>
            <a:r>
              <a:rPr lang="fr-FR" dirty="0"/>
              <a:t>-La victoire procure du bien être, elle est favorable à l’acte d’achat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FD940DA-E11E-4E8C-B98D-59EF24DA810E}"/>
              </a:ext>
            </a:extLst>
          </p:cNvPr>
          <p:cNvSpPr/>
          <p:nvPr/>
        </p:nvSpPr>
        <p:spPr>
          <a:xfrm>
            <a:off x="8263156" y="797691"/>
            <a:ext cx="2122414" cy="8745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+0,2 point de consommation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340B409-C46E-4D5C-96C5-7C45E5392197}"/>
              </a:ext>
            </a:extLst>
          </p:cNvPr>
          <p:cNvSpPr/>
          <p:nvPr/>
        </p:nvSpPr>
        <p:spPr>
          <a:xfrm>
            <a:off x="8514826" y="2925738"/>
            <a:ext cx="2992962" cy="9181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+ 0,1 point de croissance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EE60A07-31FF-48FF-9C35-F780E60A2FD6}"/>
              </a:ext>
            </a:extLst>
          </p:cNvPr>
          <p:cNvSpPr/>
          <p:nvPr/>
        </p:nvSpPr>
        <p:spPr>
          <a:xfrm>
            <a:off x="8137321" y="4817533"/>
            <a:ext cx="3674378" cy="160843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DONC, IMPACT TRES NEGLIGEABLE</a:t>
            </a:r>
          </a:p>
        </p:txBody>
      </p:sp>
    </p:spTree>
    <p:extLst>
      <p:ext uri="{BB962C8B-B14F-4D97-AF65-F5344CB8AC3E}">
        <p14:creationId xmlns:p14="http://schemas.microsoft.com/office/powerpoint/2010/main" val="2108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42B91-770F-43BB-A067-35519B40D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328334"/>
          </a:xfrm>
        </p:spPr>
        <p:txBody>
          <a:bodyPr>
            <a:normAutofit fontScale="90000"/>
          </a:bodyPr>
          <a:lstStyle/>
          <a:p>
            <a:r>
              <a:rPr lang="fr-FR" dirty="0"/>
              <a:t>B) l’impact pour la </a:t>
            </a:r>
            <a:r>
              <a:rPr lang="fr-FR" dirty="0" err="1"/>
              <a:t>russie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E80CCB-F45C-4FCF-998D-43B192BB9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652630"/>
            <a:ext cx="6400800" cy="1947333"/>
          </a:xfrm>
        </p:spPr>
        <p:txBody>
          <a:bodyPr/>
          <a:lstStyle/>
          <a:p>
            <a:r>
              <a:rPr lang="fr-FR" dirty="0"/>
              <a:t>-Constructions de stades donc créations d’emplois et accroissement des revenus</a:t>
            </a:r>
          </a:p>
          <a:p>
            <a:r>
              <a:rPr lang="fr-FR" dirty="0"/>
              <a:t>-Tourisme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0E2D0FB-C2CC-470B-8C24-99B39949F3C7}"/>
              </a:ext>
            </a:extLst>
          </p:cNvPr>
          <p:cNvSpPr/>
          <p:nvPr/>
        </p:nvSpPr>
        <p:spPr>
          <a:xfrm>
            <a:off x="7439127" y="2235433"/>
            <a:ext cx="3674378" cy="160843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IMPACT NEGLIGEABLE </a:t>
            </a:r>
            <a:r>
              <a:rPr lang="fr-FR" dirty="0"/>
              <a:t>SUR LE LONG TERME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B0197B-B368-427D-BA79-C3989CEF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4574097"/>
            <a:ext cx="1598103" cy="15981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16E0E4-414A-4E64-B88F-C4993206D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16" y="3721256"/>
            <a:ext cx="4442465" cy="295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85987-E76D-4C3A-B940-AC5B27A08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328334"/>
          </a:xfrm>
        </p:spPr>
        <p:txBody>
          <a:bodyPr>
            <a:normAutofit fontScale="90000"/>
          </a:bodyPr>
          <a:lstStyle/>
          <a:p>
            <a:r>
              <a:rPr lang="fr-FR" dirty="0"/>
              <a:t>II) Sociologie et CDM 2018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963584-9285-43E5-87FF-DB474B05E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153" y="2635852"/>
            <a:ext cx="6400800" cy="1947333"/>
          </a:xfrm>
        </p:spPr>
        <p:txBody>
          <a:bodyPr/>
          <a:lstStyle/>
          <a:p>
            <a:r>
              <a:rPr lang="fr-FR" dirty="0"/>
              <a:t>Science sociale qui étudie l’action des individus et des groupes d’individus dans un contexte social particulier. Elle s’intéresse à la structure et à l’organisation des sociétés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0FCDF3-BACB-4023-9E43-080144D76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23" y="4229629"/>
            <a:ext cx="3881306" cy="2187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05ED70-4E4A-4103-BAB6-8E0A8610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53" y="4023384"/>
            <a:ext cx="2837747" cy="20218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1326AA-4E69-46E5-B19D-8C01595E3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00" y="1849967"/>
            <a:ext cx="320040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D2F6C-EF8D-409C-B1A4-BEA3A2131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A) La victoire renforce la conscience collective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CD5452-C102-4A38-9D9A-D5BFE8F97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Moments de joie, célébration par tous les habitants : la libération en 1945, CDM98 et c’est tout…</a:t>
            </a:r>
          </a:p>
          <a:p>
            <a:r>
              <a:rPr lang="fr-FR" dirty="0"/>
              <a:t>∆! Le 14 juillet a une fonction cohésive pour la société, occasion de prendre conscience ensemble que l’on appartient au même groupe, au même ensemble.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D71332-BA17-447C-8144-91612AF2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64" y="3370757"/>
            <a:ext cx="3778252" cy="24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89916-6325-41D6-B85F-54D91ABDE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B) l’assistance </a:t>
            </a:r>
            <a:r>
              <a:rPr lang="fr-FR" dirty="0" err="1"/>
              <a:t>video</a:t>
            </a:r>
            <a:r>
              <a:rPr lang="fr-FR" dirty="0"/>
              <a:t> a l’arbitrage comme agent du contrôle social sur le terrain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6DF104-6AD9-4AAB-9018-1FB0597BC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290193"/>
            <a:ext cx="6400800" cy="1947333"/>
          </a:xfrm>
        </p:spPr>
        <p:txBody>
          <a:bodyPr/>
          <a:lstStyle/>
          <a:p>
            <a:r>
              <a:rPr lang="fr-FR" dirty="0"/>
              <a:t>-Aider au respect des normes et des valeurs</a:t>
            </a:r>
          </a:p>
          <a:p>
            <a:r>
              <a:rPr lang="fr-FR" dirty="0"/>
              <a:t>-Ne pas modifier l’esprit du jeu – quelles évolutions pour le football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9E9AC5-3D25-4442-A53F-2D9AA502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4684862"/>
            <a:ext cx="3783435" cy="18917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817B612-7E41-48C3-9235-0EECB8E4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516" y="4438650"/>
            <a:ext cx="2775088" cy="18233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CD43E8A-1371-45C0-A416-C35A833F2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400" y="2733204"/>
            <a:ext cx="3774688" cy="26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3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872F9-B152-43D7-8E0F-6443ED00E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III) Sciences politiques et CDM 2018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F59839-F858-4B8E-BA3E-32F5EAF0D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Discipline qui étudie les phénomènes politiques, c’est-à-dire les processus de conquête du pouvoir, la mise en œuvre de programmes d’action dans la cité et l’analyse de la détention du pouvoir.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E59DA9-58BA-467E-90C8-53B5AB028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51" y="3288485"/>
            <a:ext cx="4049828" cy="21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5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39CFB-A54B-486A-8F47-DD3DBC611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A) Les « </a:t>
            </a:r>
            <a:r>
              <a:rPr lang="fr-FR" dirty="0" err="1"/>
              <a:t>pussy</a:t>
            </a:r>
            <a:r>
              <a:rPr lang="fr-FR" dirty="0"/>
              <a:t> </a:t>
            </a:r>
            <a:r>
              <a:rPr lang="fr-FR" dirty="0" err="1"/>
              <a:t>riot</a:t>
            </a:r>
            <a:r>
              <a:rPr lang="fr-FR" dirty="0"/>
              <a:t> » font irruption sur le terrain lors de la finale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DED564-4996-4D15-8C7B-8AE915094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Groupe de punk rock féministe qui questionne sur la place des femmes dans la société russe et qui par voie de conséquence, est très virulent à l’égard de l’église orthodoxe.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35E383-436F-4C46-86E4-B74A4D29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65" y="3675695"/>
            <a:ext cx="4311941" cy="22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93341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</TotalTime>
  <Words>286</Words>
  <Application>Microsoft Office PowerPoint</Application>
  <PresentationFormat>Grand écran</PresentationFormat>
  <Paragraphs>29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Secteur</vt:lpstr>
      <vt:lpstr>Les SES et la coupe du monde de football 2018  </vt:lpstr>
      <vt:lpstr>I) Sciences Economiques et CDM 2018</vt:lpstr>
      <vt:lpstr>A) L’impact pour la France championne du monde</vt:lpstr>
      <vt:lpstr>B) l’impact pour la russie  </vt:lpstr>
      <vt:lpstr>II) Sociologie et CDM 2018  </vt:lpstr>
      <vt:lpstr>A) La victoire renforce la conscience collective</vt:lpstr>
      <vt:lpstr>B) l’assistance video a l’arbitrage comme agent du contrôle social sur le terrain </vt:lpstr>
      <vt:lpstr>III) Sciences politiques et CDM 2018 </vt:lpstr>
      <vt:lpstr>A) Les « pussy riot » font irruption sur le terrain lors de la finale </vt:lpstr>
      <vt:lpstr>B) La photo finale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ramella</dc:creator>
  <cp:lastModifiedBy>marc ramella</cp:lastModifiedBy>
  <cp:revision>18</cp:revision>
  <dcterms:created xsi:type="dcterms:W3CDTF">2018-09-02T07:41:13Z</dcterms:created>
  <dcterms:modified xsi:type="dcterms:W3CDTF">2018-09-02T17:30:52Z</dcterms:modified>
</cp:coreProperties>
</file>